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645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93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920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35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81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47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251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696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654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027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482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9F1F-DA4D-4AA3-9781-1559A9B3CC96}" type="datetimeFigureOut">
              <a:rPr lang="en-GB" smtClean="0"/>
              <a:pPr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B735-B0B1-4EE1-B0BD-1C7842691F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658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Cell application pack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the </a:t>
            </a:r>
            <a:r>
              <a:rPr lang="en-GB" sz="4800" dirty="0" smtClean="0">
                <a:latin typeface="Bauhaus 93" pitchFamily="82" charset="0"/>
              </a:rPr>
              <a:t>CELL Organisation</a:t>
            </a:r>
            <a:endParaRPr lang="en-GB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9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Wanted - cells that are </a:t>
            </a:r>
            <a:r>
              <a:rPr lang="en-GB" b="1" u="sng" dirty="0" smtClean="0"/>
              <a:t>specialised</a:t>
            </a:r>
            <a:r>
              <a:rPr lang="en-GB" dirty="0" smtClean="0"/>
              <a:t> for different jobs within our organism a.k.a. the </a:t>
            </a:r>
            <a:r>
              <a:rPr lang="en-GB" dirty="0" smtClean="0">
                <a:latin typeface="Bauhaus 93" pitchFamily="82" charset="0"/>
              </a:rPr>
              <a:t>CELL Organisation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need:</a:t>
            </a:r>
          </a:p>
          <a:p>
            <a:pPr marL="0" indent="0">
              <a:buNone/>
            </a:pPr>
            <a:r>
              <a:rPr lang="en-GB" b="1" dirty="0" smtClean="0"/>
              <a:t>Sperm</a:t>
            </a:r>
            <a:r>
              <a:rPr lang="en-GB" dirty="0" smtClean="0"/>
              <a:t> cells, </a:t>
            </a:r>
            <a:r>
              <a:rPr lang="en-GB" b="1" dirty="0" smtClean="0"/>
              <a:t>Egg</a:t>
            </a:r>
            <a:r>
              <a:rPr lang="en-GB" dirty="0" smtClean="0"/>
              <a:t> cells, </a:t>
            </a:r>
            <a:r>
              <a:rPr lang="en-GB" b="1" dirty="0" smtClean="0"/>
              <a:t>Red blood </a:t>
            </a:r>
            <a:r>
              <a:rPr lang="en-GB" dirty="0" smtClean="0"/>
              <a:t>cells, </a:t>
            </a:r>
            <a:r>
              <a:rPr lang="en-GB" b="1" dirty="0" smtClean="0"/>
              <a:t>Fat</a:t>
            </a:r>
            <a:r>
              <a:rPr lang="en-GB" dirty="0" smtClean="0"/>
              <a:t> cells, </a:t>
            </a:r>
            <a:r>
              <a:rPr lang="en-GB" b="1" dirty="0" smtClean="0"/>
              <a:t>Nerve</a:t>
            </a:r>
            <a:r>
              <a:rPr lang="en-GB" dirty="0" smtClean="0"/>
              <a:t> cells*, </a:t>
            </a:r>
            <a:r>
              <a:rPr lang="en-GB" b="1" dirty="0" smtClean="0"/>
              <a:t>Ciliated</a:t>
            </a:r>
            <a:r>
              <a:rPr lang="en-GB" dirty="0" smtClean="0"/>
              <a:t> cells* and </a:t>
            </a:r>
            <a:r>
              <a:rPr lang="en-GB" b="1" dirty="0" smtClean="0"/>
              <a:t>Cone</a:t>
            </a:r>
            <a:r>
              <a:rPr lang="en-GB" dirty="0" smtClean="0"/>
              <a:t> cells*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b="1" dirty="0" smtClean="0">
                <a:solidFill>
                  <a:srgbClr val="008000"/>
                </a:solidFill>
              </a:rPr>
              <a:t>Our sister company is looking for </a:t>
            </a:r>
            <a:r>
              <a:rPr lang="en-GB" b="1" u="sng" dirty="0" smtClean="0">
                <a:solidFill>
                  <a:srgbClr val="008000"/>
                </a:solidFill>
              </a:rPr>
              <a:t>Root Hair</a:t>
            </a:r>
            <a:r>
              <a:rPr lang="en-GB" b="1" dirty="0" smtClean="0">
                <a:solidFill>
                  <a:srgbClr val="008000"/>
                </a:solidFill>
              </a:rPr>
              <a:t> cells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 Associated with a higher salary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238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</a:t>
            </a:r>
            <a:endParaRPr lang="en-GB" dirty="0"/>
          </a:p>
        </p:txBody>
      </p:sp>
      <p:pic>
        <p:nvPicPr>
          <p:cNvPr id="4" name="Picture 2" descr="http://www.livingscience.co.uk/year7/cells/specialised%20cell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43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send us your C.V. including information on what makes you the best cell for the job!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careerwatch.files.wordpress.com/2010/08/c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245401" cy="348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33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from Samuel Perm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51845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900" b="1" dirty="0">
                <a:latin typeface="Chalkduster"/>
                <a:cs typeface="Chalkduster"/>
              </a:rPr>
              <a:t>Dear Sir or Madam,</a:t>
            </a:r>
          </a:p>
          <a:p>
            <a:pPr marL="0" indent="0">
              <a:buNone/>
            </a:pP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 smtClean="0">
                <a:latin typeface="Chalkduster"/>
                <a:cs typeface="Chalkduster"/>
              </a:rPr>
              <a:t>I </a:t>
            </a:r>
            <a:r>
              <a:rPr lang="en-GB" sz="4900" b="1" dirty="0">
                <a:latin typeface="Chalkduster"/>
                <a:cs typeface="Chalkduster"/>
              </a:rPr>
              <a:t>am applying for the position of a sperm cell. </a:t>
            </a:r>
          </a:p>
          <a:p>
            <a:pPr marL="0" indent="0">
              <a:buNone/>
            </a:pP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 smtClean="0">
                <a:latin typeface="Chalkduster"/>
                <a:cs typeface="Chalkduster"/>
              </a:rPr>
              <a:t>I </a:t>
            </a:r>
            <a:r>
              <a:rPr lang="en-GB" sz="4900" b="1" dirty="0">
                <a:latin typeface="Chalkduster"/>
                <a:cs typeface="Chalkduster"/>
              </a:rPr>
              <a:t>am a really enthusiastic worker and full of energy as I have lots of mitochondria. </a:t>
            </a: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endParaRPr lang="en-GB" sz="4900" b="1" dirty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>
                <a:latin typeface="Chalkduster"/>
                <a:cs typeface="Chalkduster"/>
              </a:rPr>
              <a:t>I have excellent swimming skills due to my flagella, which would help me on my journey to the egg. </a:t>
            </a: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endParaRPr lang="en-GB" sz="4900" b="1" dirty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>
                <a:latin typeface="Chalkduster"/>
                <a:cs typeface="Chalkduster"/>
              </a:rPr>
              <a:t>I have a relatively big nucleus that contains lots of genetic material from my dad.</a:t>
            </a:r>
          </a:p>
          <a:p>
            <a:pPr marL="0" indent="0">
              <a:buNone/>
            </a:pPr>
            <a:endParaRPr lang="en-GB" sz="4900" b="1" dirty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 smtClean="0">
                <a:latin typeface="Chalkduster"/>
                <a:cs typeface="Chalkduster"/>
              </a:rPr>
              <a:t>I </a:t>
            </a:r>
            <a:r>
              <a:rPr lang="en-GB" sz="4900" b="1" dirty="0">
                <a:latin typeface="Chalkduster"/>
                <a:cs typeface="Chalkduster"/>
              </a:rPr>
              <a:t>have to admit that I have a criminal past. I used to use my acrosome to break into things but I have turned a new page and want to use the enzymes inside it to break into egg cells</a:t>
            </a:r>
            <a:r>
              <a:rPr lang="en-GB" sz="4900" b="1" dirty="0" smtClean="0">
                <a:latin typeface="Chalkduster"/>
                <a:cs typeface="Chalkduster"/>
              </a:rPr>
              <a:t>.</a:t>
            </a:r>
          </a:p>
          <a:p>
            <a:pPr marL="0" indent="0">
              <a:buNone/>
            </a:pP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 smtClean="0">
                <a:latin typeface="Chalkduster"/>
                <a:cs typeface="Chalkduster"/>
              </a:rPr>
              <a:t>Please </a:t>
            </a:r>
            <a:r>
              <a:rPr lang="en-GB" sz="4900" b="1" dirty="0">
                <a:latin typeface="Chalkduster"/>
                <a:cs typeface="Chalkduster"/>
              </a:rPr>
              <a:t>consider me for the job,</a:t>
            </a:r>
          </a:p>
          <a:p>
            <a:pPr marL="0" indent="0">
              <a:buNone/>
            </a:pPr>
            <a:r>
              <a:rPr lang="en-GB" sz="4900" b="1" dirty="0">
                <a:latin typeface="Chalkduster"/>
                <a:cs typeface="Chalkduster"/>
              </a:rPr>
              <a:t> </a:t>
            </a:r>
            <a:endParaRPr lang="en-GB" sz="4900" b="1" dirty="0" smtClean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GB" sz="4900" b="1" dirty="0" smtClean="0">
                <a:latin typeface="Chalkduster"/>
                <a:cs typeface="Chalkduster"/>
              </a:rPr>
              <a:t>Samuel </a:t>
            </a:r>
            <a:r>
              <a:rPr lang="en-GB" sz="4900" b="1" dirty="0">
                <a:latin typeface="Chalkduster"/>
                <a:cs typeface="Chalkduster"/>
              </a:rPr>
              <a:t>Perm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450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Cell application pack</vt:lpstr>
      <vt:lpstr>Job Opportunities</vt:lpstr>
      <vt:lpstr>Reminder</vt:lpstr>
      <vt:lpstr>How to apply</vt:lpstr>
      <vt:lpstr>Example from Samuel Perm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application pack</dc:title>
  <dc:creator>SHS</dc:creator>
  <cp:lastModifiedBy>Numera</cp:lastModifiedBy>
  <cp:revision>9</cp:revision>
  <dcterms:created xsi:type="dcterms:W3CDTF">2012-05-04T13:50:18Z</dcterms:created>
  <dcterms:modified xsi:type="dcterms:W3CDTF">2014-01-20T20:14:21Z</dcterms:modified>
</cp:coreProperties>
</file>